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4" y="982136"/>
            <a:ext cx="15177859" cy="70493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38934" y="4605373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9139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584560" y="1247849"/>
            <a:ext cx="558297" cy="715837"/>
            <a:chOff x="8584560" y="1247849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51145" y="921953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4560" y="1247849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06609" y="5776815"/>
            <a:ext cx="10296771" cy="221016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206" y="2286648"/>
            <a:ext cx="19253799" cy="69468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202999" y="9324123"/>
            <a:ext cx="1482786" cy="15051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4839" y="4548228"/>
            <a:ext cx="13685842" cy="179302"/>
            <a:chOff x="1854839" y="4548228"/>
            <a:chExt cx="13685842" cy="179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4839" y="4548228"/>
              <a:ext cx="13685842" cy="179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8162" y="3842358"/>
            <a:ext cx="1478856" cy="2031750"/>
            <a:chOff x="1778162" y="3842358"/>
            <a:chExt cx="1478856" cy="20317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78162" y="3842358"/>
              <a:ext cx="1478856" cy="1478856"/>
              <a:chOff x="1778162" y="3842358"/>
              <a:chExt cx="1478856" cy="147885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162" y="3842358"/>
                <a:ext cx="1478856" cy="147885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25341" y="5531110"/>
              <a:ext cx="584497" cy="101499"/>
              <a:chOff x="2225341" y="5531110"/>
              <a:chExt cx="584497" cy="1014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2225341" y="5531110"/>
                <a:ext cx="584497" cy="10149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453" y="3376732"/>
            <a:ext cx="3375711" cy="32427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96391" y="3272495"/>
            <a:ext cx="1478856" cy="2048719"/>
            <a:chOff x="5096391" y="3272495"/>
            <a:chExt cx="1478856" cy="20487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96391" y="3842358"/>
              <a:ext cx="1478856" cy="1478856"/>
              <a:chOff x="5096391" y="3842358"/>
              <a:chExt cx="1478856" cy="147885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96391" y="3842358"/>
                <a:ext cx="1478856" cy="147885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543571" y="3513994"/>
              <a:ext cx="584497" cy="101499"/>
              <a:chOff x="5543571" y="3513994"/>
              <a:chExt cx="584497" cy="10149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543571" y="3513994"/>
                <a:ext cx="584497" cy="10149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5683" y="3376732"/>
            <a:ext cx="3475084" cy="32427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14621" y="3842358"/>
            <a:ext cx="1478856" cy="2031750"/>
            <a:chOff x="8414621" y="3842358"/>
            <a:chExt cx="1478856" cy="20317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14621" y="3842358"/>
              <a:ext cx="1478856" cy="1478856"/>
              <a:chOff x="8414621" y="3842358"/>
              <a:chExt cx="1478856" cy="147885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14621" y="3842358"/>
                <a:ext cx="1478856" cy="147885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861800" y="5531110"/>
              <a:ext cx="584497" cy="101499"/>
              <a:chOff x="8861800" y="5531110"/>
              <a:chExt cx="584497" cy="10149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8861800" y="5531110"/>
                <a:ext cx="584497" cy="101499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63912" y="3376732"/>
            <a:ext cx="3469816" cy="32427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32850" y="3272495"/>
            <a:ext cx="1478856" cy="2031750"/>
            <a:chOff x="11732850" y="3272495"/>
            <a:chExt cx="1478856" cy="20317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732850" y="3825389"/>
              <a:ext cx="1478856" cy="1478856"/>
              <a:chOff x="11732850" y="3825389"/>
              <a:chExt cx="1478856" cy="147885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1732850" y="3825389"/>
                <a:ext cx="1478856" cy="147885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180030" y="3513994"/>
              <a:ext cx="584497" cy="101499"/>
              <a:chOff x="12180030" y="3513994"/>
              <a:chExt cx="584497" cy="10149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2180030" y="3513994"/>
                <a:ext cx="584497" cy="101499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2142" y="3376732"/>
            <a:ext cx="3492290" cy="324279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51079" y="3842358"/>
            <a:ext cx="1478856" cy="2031750"/>
            <a:chOff x="15051079" y="3842358"/>
            <a:chExt cx="1478856" cy="203175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51079" y="3842358"/>
              <a:ext cx="1478856" cy="1478856"/>
              <a:chOff x="15051079" y="3842358"/>
              <a:chExt cx="1478856" cy="147885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051079" y="3842358"/>
                <a:ext cx="1478856" cy="147885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498259" y="5531110"/>
              <a:ext cx="584497" cy="101499"/>
              <a:chOff x="15498259" y="5531110"/>
              <a:chExt cx="584497" cy="10149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5498259" y="5531110"/>
                <a:ext cx="584497" cy="101499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00371" y="3376732"/>
            <a:ext cx="3485267" cy="324279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24882" y="6408049"/>
            <a:ext cx="2908991" cy="87312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2023" y="5865311"/>
            <a:ext cx="2895971" cy="48780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7768" y="6408049"/>
            <a:ext cx="3294310" cy="87337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88476" y="5865311"/>
            <a:ext cx="2656773" cy="49482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24887" y="5865311"/>
            <a:ext cx="2924905" cy="49482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18141" y="1805280"/>
            <a:ext cx="2511541" cy="49482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06729" y="1794745"/>
            <a:ext cx="2912264" cy="49482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21150" y="6408049"/>
            <a:ext cx="2799266" cy="8733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107424" y="2304565"/>
            <a:ext cx="2901172" cy="87337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92535" y="2232575"/>
            <a:ext cx="3397461" cy="87312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203014" y="9322633"/>
            <a:ext cx="1503024" cy="15067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89069" y="8138984"/>
            <a:ext cx="12733583" cy="1005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23" y="4429832"/>
            <a:ext cx="11844781" cy="114155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0489" cy="3324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80976" y="37424"/>
            <a:ext cx="16238787" cy="55576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03014" y="9322633"/>
            <a:ext cx="1409677" cy="1501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3" y="711757"/>
            <a:ext cx="12571429" cy="2076936"/>
            <a:chOff x="2857143" y="711757"/>
            <a:chExt cx="12571429" cy="2076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034" y="-50352"/>
              <a:ext cx="11281978" cy="40108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2371" y="1509199"/>
              <a:ext cx="9701615" cy="25345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1334" y="2995068"/>
            <a:ext cx="8702521" cy="66379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03014" y="9322633"/>
            <a:ext cx="1479850" cy="1501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2638593"/>
            <a:ext cx="12957365" cy="73175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348" y="2787996"/>
            <a:ext cx="7247847" cy="154039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03014" y="9302919"/>
            <a:ext cx="1473975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27046" y="1814612"/>
            <a:ext cx="11363914" cy="338949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48513" y="1154157"/>
              <a:ext cx="641213" cy="82215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19865" y="4079370"/>
            <a:ext cx="8402534" cy="555167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03014" y="9322633"/>
            <a:ext cx="1552961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19" y="4442189"/>
            <a:ext cx="11219577" cy="1140322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0489" cy="3324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80976" y="37424"/>
            <a:ext cx="16276719" cy="558695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03014" y="9322633"/>
            <a:ext cx="1547086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0498" y="341604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73486" y="4580419"/>
            <a:ext cx="14678895" cy="6928438"/>
            <a:chOff x="7273486" y="4580419"/>
            <a:chExt cx="14678895" cy="69284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3973" y="1064270"/>
              <a:ext cx="29357790" cy="1385687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73486" y="4580419"/>
              <a:ext cx="14678895" cy="69284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58866" y="1122666"/>
            <a:ext cx="7858656" cy="383354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8868" y="2896497"/>
            <a:ext cx="16749560" cy="527962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03014" y="9322633"/>
            <a:ext cx="1565690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23" y="4429832"/>
            <a:ext cx="11748403" cy="114155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0489" cy="3324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98643" y="37424"/>
            <a:ext cx="8101120" cy="555409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03014" y="9322633"/>
            <a:ext cx="1561120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5107" y="-4248370"/>
            <a:ext cx="10852241" cy="18782455"/>
            <a:chOff x="3965107" y="-4248370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965107" y="-4248370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1955" y="3397410"/>
            <a:ext cx="7753996" cy="37219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9991" y="2302110"/>
            <a:ext cx="1270127" cy="4473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520" y="2968526"/>
            <a:ext cx="2504140" cy="10957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6913" y="1377568"/>
            <a:ext cx="938338" cy="985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86095" y="1527105"/>
            <a:ext cx="5239666" cy="3323738"/>
            <a:chOff x="11586095" y="1527105"/>
            <a:chExt cx="5239666" cy="33237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6095" y="1527105"/>
              <a:ext cx="5239666" cy="33237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0557" y="6459358"/>
            <a:ext cx="1981982" cy="4473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6824" y="7090498"/>
            <a:ext cx="2373737" cy="11342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58531" y="5534814"/>
            <a:ext cx="1068774" cy="9858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18752" y="5626244"/>
            <a:ext cx="5239666" cy="3391593"/>
            <a:chOff x="11618752" y="5626244"/>
            <a:chExt cx="5239666" cy="3391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8752" y="5626244"/>
              <a:ext cx="5239666" cy="33915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03014" y="9322633"/>
            <a:ext cx="1575155" cy="150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5107" y="-4248370"/>
            <a:ext cx="10852241" cy="18782455"/>
            <a:chOff x="3965107" y="-4248370"/>
            <a:chExt cx="1085224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965107" y="-4248370"/>
              <a:ext cx="1085224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0980" y="3141927"/>
            <a:ext cx="3414908" cy="565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510" y="1999193"/>
            <a:ext cx="1337891" cy="1246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7296" y="3938726"/>
            <a:ext cx="2771190" cy="1383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790" y="5549714"/>
            <a:ext cx="5871592" cy="3867348"/>
            <a:chOff x="1139790" y="5549714"/>
            <a:chExt cx="5871592" cy="38673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790" y="5549714"/>
              <a:ext cx="5871592" cy="38673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947" y="9669"/>
            <a:ext cx="5155643" cy="3720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03014" y="9322252"/>
            <a:ext cx="1560141" cy="1506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9407" y="1922260"/>
            <a:ext cx="9332846" cy="5245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763" y="6922245"/>
            <a:ext cx="4917719" cy="5760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57144" y="6941887"/>
            <a:ext cx="3709176" cy="5549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09525" y="6885715"/>
            <a:ext cx="4682645" cy="5921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43258" y="7755220"/>
            <a:ext cx="3884090" cy="12411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2381" y="4723810"/>
            <a:ext cx="1676190" cy="1676190"/>
            <a:chOff x="2352381" y="4723810"/>
            <a:chExt cx="1676190" cy="16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1356" y="7755220"/>
            <a:ext cx="3965396" cy="12435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86096" y="7755220"/>
            <a:ext cx="4192425" cy="8332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3564" y="91775"/>
            <a:ext cx="13727538" cy="46286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96089" y="5272676"/>
            <a:ext cx="1215922" cy="652425"/>
            <a:chOff x="2596089" y="5272676"/>
            <a:chExt cx="1215922" cy="6524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6089" y="5272676"/>
              <a:ext cx="1215922" cy="652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03687" y="4766667"/>
            <a:ext cx="1515789" cy="1515789"/>
            <a:chOff x="14303687" y="4766667"/>
            <a:chExt cx="1515789" cy="15157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03687" y="4766667"/>
              <a:ext cx="1515789" cy="15157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97619" y="5068430"/>
            <a:ext cx="823810" cy="942385"/>
            <a:chOff x="8797619" y="5068430"/>
            <a:chExt cx="823810" cy="9423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97619" y="5068430"/>
              <a:ext cx="823810" cy="94238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203014" y="9138262"/>
            <a:ext cx="1589842" cy="1506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68" y="341604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09956" y="-116329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47023" y="4429832"/>
            <a:ext cx="11703920" cy="114155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60900" y="7290390"/>
            <a:ext cx="6560489" cy="3324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80976" y="37424"/>
            <a:ext cx="16138112" cy="555409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03014" y="9322633"/>
            <a:ext cx="1574829" cy="150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2022-02-23T12:44:31Z</dcterms:created>
  <dcterms:modified xsi:type="dcterms:W3CDTF">2022-02-23T12:44:31Z</dcterms:modified>
</cp:coreProperties>
</file>